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6" r:id="rId4"/>
    <p:sldId id="262" r:id="rId5"/>
    <p:sldId id="263" r:id="rId6"/>
    <p:sldId id="267" r:id="rId7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0C70F-D43A-48E2-9F91-E07E65716BB6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3C734-F31E-40CB-A7D6-7BF4D2C97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arden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357166"/>
            <a:ext cx="870821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Безличные предложения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95511" y="2786058"/>
            <a:ext cx="47055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«Каждый </a:t>
            </a:r>
            <a:r>
              <a:rPr lang="ru-RU" sz="2800" b="1" dirty="0" smtClean="0"/>
              <a:t>молодой писатель </a:t>
            </a:r>
          </a:p>
          <a:p>
            <a:r>
              <a:rPr lang="ru-RU" sz="2800" b="1" dirty="0" smtClean="0"/>
              <a:t>начальной </a:t>
            </a:r>
            <a:r>
              <a:rPr lang="ru-RU" sz="2800" b="1" dirty="0" smtClean="0"/>
              <a:t>своей поре… </a:t>
            </a:r>
          </a:p>
          <a:p>
            <a:r>
              <a:rPr lang="ru-RU" sz="2800" b="1" dirty="0" smtClean="0"/>
              <a:t>должен пройти Бунина …»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                    А.Т.Твардовский</a:t>
            </a:r>
            <a:endParaRPr lang="ru-RU" sz="2800" b="1" dirty="0"/>
          </a:p>
        </p:txBody>
      </p:sp>
      <p:pic>
        <p:nvPicPr>
          <p:cNvPr id="1026" name="Picture 2" descr="C:\Users\User\Desktop\картины\19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643050"/>
            <a:ext cx="3214710" cy="486224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arden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5720" y="0"/>
            <a:ext cx="8501943" cy="6617196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marL="742950" lvl="0" indent="-742950">
              <a:buAutoNum type="arabicPeriod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Показать способы выражения</a:t>
            </a:r>
          </a:p>
          <a:p>
            <a:pPr marL="742950" lvl="0" indent="-74295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сказуемого в этих предложениях;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2. Формировать навыки 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грамотного письма;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3. Развивать мышление 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и речевую культуру учащихся;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4. Закреплять умение различать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изученные виды односоставных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предложений.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7822398" cy="4801314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Прочтите предложения и выделите основы.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а) Темнеет и крепко тянет душистым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дымом вишневых сучьев.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б) Не видно птиц. Покорно чахнет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Лес, опустевший и больной.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Грибы сошли, но крепко пахнет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оврагах сыростью грибной.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arden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4282" y="2500306"/>
            <a:ext cx="8655959" cy="3754874"/>
          </a:xfrm>
          <a:prstGeom prst="rect">
            <a:avLst/>
          </a:prstGeom>
          <a:solidFill>
            <a:schemeClr val="accent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</a:rPr>
              <a:t>Безличное</a:t>
            </a:r>
            <a:r>
              <a:rPr lang="ru-RU" sz="4400" b="1" dirty="0" smtClean="0"/>
              <a:t> предложение </a:t>
            </a:r>
          </a:p>
          <a:p>
            <a:r>
              <a:rPr lang="ru-RU" sz="4400" b="1" dirty="0" smtClean="0"/>
              <a:t>обозначает действие, состояние,</a:t>
            </a:r>
          </a:p>
          <a:p>
            <a:r>
              <a:rPr lang="ru-RU" sz="4400" b="1" dirty="0" smtClean="0"/>
              <a:t> которое не производится,</a:t>
            </a:r>
          </a:p>
          <a:p>
            <a:r>
              <a:rPr lang="ru-RU" sz="4400" b="1" dirty="0" smtClean="0"/>
              <a:t> не создаётся активным деятелем </a:t>
            </a:r>
          </a:p>
          <a:p>
            <a:r>
              <a:rPr lang="ru-RU" sz="4400" b="1" dirty="0" smtClean="0"/>
              <a:t>(подлежащее подставить нельзя)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00042"/>
            <a:ext cx="8708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Безличные предложения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arden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144000" cy="6494085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Различают безличные предложения:</a:t>
            </a:r>
            <a:endParaRPr lang="ru-RU" sz="3200" dirty="0" smtClean="0"/>
          </a:p>
          <a:p>
            <a:pPr lvl="0"/>
            <a:r>
              <a:rPr lang="ru-RU" sz="3200" dirty="0" smtClean="0"/>
              <a:t>1. С главным членом, выраженным</a:t>
            </a:r>
          </a:p>
          <a:p>
            <a:pPr lvl="0"/>
            <a:r>
              <a:rPr lang="ru-RU" sz="3200" dirty="0" smtClean="0"/>
              <a:t> безличным глаголом или личным </a:t>
            </a:r>
          </a:p>
          <a:p>
            <a:pPr lvl="0"/>
            <a:r>
              <a:rPr lang="ru-RU" sz="3200" dirty="0" smtClean="0"/>
              <a:t>в безличном употреблении: </a:t>
            </a:r>
          </a:p>
          <a:p>
            <a:pPr lvl="0"/>
            <a:r>
              <a:rPr lang="ru-RU" sz="3200" b="1" i="1" dirty="0" smtClean="0"/>
              <a:t>Зимой рано </a:t>
            </a:r>
            <a:r>
              <a:rPr lang="ru-RU" sz="3200" b="1" i="1" u="sng" dirty="0" smtClean="0"/>
              <a:t>смеркается</a:t>
            </a:r>
            <a:r>
              <a:rPr lang="ru-RU" sz="3200" b="1" i="1" dirty="0" smtClean="0"/>
              <a:t>.  В глазах </a:t>
            </a:r>
            <a:r>
              <a:rPr lang="ru-RU" sz="3200" b="1" i="1" u="sng" dirty="0" smtClean="0"/>
              <a:t>потемнело.</a:t>
            </a:r>
            <a:endParaRPr lang="ru-RU" sz="3200" b="1" u="sng" dirty="0" smtClean="0"/>
          </a:p>
          <a:p>
            <a:pPr lvl="0"/>
            <a:r>
              <a:rPr lang="ru-RU" sz="3200" dirty="0" smtClean="0"/>
              <a:t>2. С отрицательным словом :</a:t>
            </a:r>
            <a:r>
              <a:rPr lang="ru-RU" sz="3200" b="1" dirty="0" smtClean="0"/>
              <a:t> </a:t>
            </a:r>
          </a:p>
          <a:p>
            <a:pPr lvl="0"/>
            <a:r>
              <a:rPr lang="ru-RU" sz="3200" b="1" i="1" dirty="0" smtClean="0"/>
              <a:t>У нас </a:t>
            </a:r>
            <a:r>
              <a:rPr lang="ru-RU" sz="3200" b="1" i="1" u="sng" dirty="0" smtClean="0"/>
              <a:t>нет</a:t>
            </a:r>
            <a:r>
              <a:rPr lang="ru-RU" sz="3200" b="1" i="1" dirty="0" smtClean="0"/>
              <a:t> денег. На улице </a:t>
            </a:r>
            <a:r>
              <a:rPr lang="ru-RU" sz="3200" b="1" i="1" u="sng" dirty="0" smtClean="0"/>
              <a:t>ни души.</a:t>
            </a:r>
            <a:endParaRPr lang="ru-RU" sz="3200" u="sng" dirty="0" smtClean="0"/>
          </a:p>
          <a:p>
            <a:pPr lvl="0"/>
            <a:r>
              <a:rPr lang="ru-RU" sz="3200" dirty="0" smtClean="0"/>
              <a:t>3. С предикативным словом:</a:t>
            </a:r>
            <a:r>
              <a:rPr lang="ru-RU" sz="3200" b="1" dirty="0" smtClean="0"/>
              <a:t> </a:t>
            </a:r>
          </a:p>
          <a:p>
            <a:pPr lvl="0"/>
            <a:r>
              <a:rPr lang="ru-RU" sz="3200" b="1" i="1" dirty="0" smtClean="0"/>
              <a:t>На душе </a:t>
            </a:r>
            <a:r>
              <a:rPr lang="ru-RU" sz="3200" b="1" i="1" u="sng" dirty="0" smtClean="0"/>
              <a:t>светло</a:t>
            </a:r>
            <a:r>
              <a:rPr lang="ru-RU" sz="3200" b="1" i="1" dirty="0" smtClean="0"/>
              <a:t>. </a:t>
            </a:r>
            <a:r>
              <a:rPr lang="ru-RU" sz="3200" b="1" i="1" u="sng" dirty="0" smtClean="0"/>
              <a:t>Пора</a:t>
            </a:r>
            <a:r>
              <a:rPr lang="ru-RU" sz="3200" b="1" i="1" dirty="0" smtClean="0"/>
              <a:t> домой.                         Курить </a:t>
            </a:r>
            <a:r>
              <a:rPr lang="ru-RU" sz="3200" b="1" i="1" u="sng" dirty="0" smtClean="0"/>
              <a:t>запрещено</a:t>
            </a:r>
            <a:r>
              <a:rPr lang="ru-RU" sz="3200" b="1" dirty="0" smtClean="0"/>
              <a:t>.</a:t>
            </a:r>
            <a:endParaRPr lang="ru-RU" sz="3200" dirty="0" smtClean="0"/>
          </a:p>
          <a:p>
            <a:pPr lvl="0"/>
            <a:r>
              <a:rPr lang="ru-RU" sz="3200" dirty="0" smtClean="0"/>
              <a:t>4. Инфинитивные (с независимым инфинитивом):</a:t>
            </a:r>
            <a:r>
              <a:rPr lang="ru-RU" sz="3200" b="1" dirty="0" smtClean="0"/>
              <a:t> </a:t>
            </a:r>
          </a:p>
          <a:p>
            <a:pPr lvl="0"/>
            <a:r>
              <a:rPr lang="ru-RU" sz="3200" b="1" i="1" u="sng" dirty="0" smtClean="0"/>
              <a:t>Слушать</a:t>
            </a:r>
            <a:r>
              <a:rPr lang="ru-RU" sz="3200" b="1" i="1" dirty="0" smtClean="0"/>
              <a:t> меня! Как тут </a:t>
            </a:r>
            <a:r>
              <a:rPr lang="ru-RU" sz="3200" b="1" i="1" u="sng" smtClean="0"/>
              <a:t>не горевать</a:t>
            </a:r>
            <a:r>
              <a:rPr lang="ru-RU" sz="3200" b="1" i="1" smtClean="0"/>
              <a:t>…</a:t>
            </a:r>
            <a:endParaRPr lang="ru-RU" sz="3200" i="1" dirty="0" smtClean="0"/>
          </a:p>
          <a:p>
            <a:endParaRPr lang="ru-RU" sz="3200" dirty="0"/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arden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5720" y="0"/>
            <a:ext cx="8501943" cy="6617196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marL="742950" lvl="0" indent="-742950">
              <a:buAutoNum type="arabicPeriod"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Показать способы выражения</a:t>
            </a:r>
          </a:p>
          <a:p>
            <a:pPr marL="742950" lvl="0" indent="-74295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сказуемого в этих предложениях;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2. Формировать навыки 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грамотного письма;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3. Развивать мышление 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и речевую культуру учащихся;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4. Закреплять умение различать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изученные виды односоставных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предложений.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243</Words>
  <Application>Microsoft Office PowerPoint</Application>
  <PresentationFormat>Экран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2007-11-29T16:58:34Z</dcterms:created>
  <dcterms:modified xsi:type="dcterms:W3CDTF">2007-12-13T08:42:55Z</dcterms:modified>
</cp:coreProperties>
</file>